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handoutMasterIdLst>
    <p:handoutMasterId r:id="rId15"/>
  </p:handoutMasterIdLst>
  <p:sldIdLst>
    <p:sldId id="256" r:id="rId2"/>
    <p:sldId id="257" r:id="rId3"/>
    <p:sldId id="267" r:id="rId4"/>
    <p:sldId id="270" r:id="rId5"/>
    <p:sldId id="268" r:id="rId6"/>
    <p:sldId id="276" r:id="rId7"/>
    <p:sldId id="277" r:id="rId8"/>
    <p:sldId id="278" r:id="rId9"/>
    <p:sldId id="279" r:id="rId10"/>
    <p:sldId id="271" r:id="rId11"/>
    <p:sldId id="269" r:id="rId12"/>
    <p:sldId id="258" r:id="rId13"/>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599" autoAdjust="0"/>
  </p:normalViewPr>
  <p:slideViewPr>
    <p:cSldViewPr>
      <p:cViewPr varScale="1">
        <p:scale>
          <a:sx n="72" d="100"/>
          <a:sy n="72" d="100"/>
        </p:scale>
        <p:origin x="660" y="78"/>
      </p:cViewPr>
      <p:guideLst>
        <p:guide pos="3839"/>
        <p:guide orient="horz" pos="2160"/>
      </p:guideLst>
    </p:cSldViewPr>
  </p:slideViewPr>
  <p:notesTextViewPr>
    <p:cViewPr>
      <p:scale>
        <a:sx n="1" d="1"/>
        <a:sy n="1" d="1"/>
      </p:scale>
      <p:origin x="0" y="0"/>
    </p:cViewPr>
  </p:notesTextViewPr>
  <p:notesViewPr>
    <p:cSldViewPr showGuides="1">
      <p:cViewPr varScale="1">
        <p:scale>
          <a:sx n="52" d="100"/>
          <a:sy n="52" d="100"/>
        </p:scale>
        <p:origin x="2664" y="3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4AA43A-3F76-4A13-9CD6-36134EB429E3}" type="datetimeFigureOut">
              <a:rPr lang="en-US"/>
              <a:t>3/17/2019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50423A-8BCE-448E-A97B-03A88B2B12C1}" type="slidenum">
              <a:rPr/>
              <a:t>‹#›</a:t>
            </a:fld>
            <a:endParaRPr/>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674A4F-2B7A-4ECB-A400-260B2FFC03C1}" type="datetimeFigureOut">
              <a:rPr lang="en-US"/>
              <a:t>3/17/2019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F2A70B-78F2-4DCF-B53B-C990D2FAFB8A}" type="slidenum">
              <a:rPr/>
              <a:t>‹#›</a:t>
            </a:fld>
            <a:endParaRPr/>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05000"/>
            <a:ext cx="9144000" cy="2667000"/>
          </a:xfrm>
        </p:spPr>
        <p:txBody>
          <a:bodyPr>
            <a:noAutofit/>
          </a:bodyPr>
          <a:lstStyle>
            <a:lvl1pPr>
              <a:defRPr sz="5400"/>
            </a:lvl1pPr>
          </a:lstStyle>
          <a:p>
            <a:r>
              <a:rPr lang="en-US"/>
              <a:t>Click to edit Master title style</a:t>
            </a:r>
            <a:endParaRPr/>
          </a:p>
        </p:txBody>
      </p:sp>
      <p:grpSp>
        <p:nvGrpSpPr>
          <p:cNvPr id="256" name="line" descr="Line graphic"/>
          <p:cNvGrpSpPr/>
          <p:nvPr/>
        </p:nvGrpSpPr>
        <p:grpSpPr bwMode="invGray">
          <a:xfrm>
            <a:off x="1584896" y="4724400"/>
            <a:ext cx="8631936"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Subtitle 2"/>
          <p:cNvSpPr>
            <a:spLocks noGrp="1"/>
          </p:cNvSpPr>
          <p:nvPr>
            <p:ph type="subTitle" idx="1"/>
          </p:nvPr>
        </p:nvSpPr>
        <p:spPr>
          <a:xfrm>
            <a:off x="1522413" y="5105400"/>
            <a:ext cx="9143999" cy="1066800"/>
          </a:xfrm>
        </p:spPr>
        <p:txBody>
          <a:bodyPr/>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7" name="line" descr="Line graphic"/>
          <p:cNvGrpSpPr/>
          <p:nvPr/>
        </p:nvGrpSpPr>
        <p:grpSpPr bwMode="invGray">
          <a:xfrm>
            <a:off x="1522413" y="1514475"/>
            <a:ext cx="10569575"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p:nvPr>
        </p:nvSpPr>
        <p:spPr/>
        <p:txBody>
          <a:bodyPr vert="eaVert"/>
          <a:lstStyle>
            <a:lvl5pPr>
              <a:defRPr/>
            </a:lvl5pPr>
            <a:lvl6pPr marL="1956816">
              <a:defRPr/>
            </a:lvl6pPr>
            <a:lvl7pPr marL="1956816">
              <a:defRPr/>
            </a:lvl7pPr>
            <a:lvl8pPr marL="1956816">
              <a:defRPr/>
            </a:lvl8pPr>
            <a:lvl9pPr marL="1956816">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3/17/2019</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1612" y="274639"/>
            <a:ext cx="1371600" cy="5901747"/>
          </a:xfrm>
        </p:spPr>
        <p:txBody>
          <a:bodyPr vert="eaVert"/>
          <a:lstStyle/>
          <a:p>
            <a:r>
              <a:rPr lang="en-US"/>
              <a:t>Click to edit Master title style</a:t>
            </a:r>
            <a:endParaRPr/>
          </a:p>
        </p:txBody>
      </p:sp>
      <p:grpSp>
        <p:nvGrpSpPr>
          <p:cNvPr id="7" name="line" descr="Line graphic"/>
          <p:cNvGrpSpPr/>
          <p:nvPr/>
        </p:nvGrpSpPr>
        <p:grpSpPr bwMode="invGray">
          <a:xfrm rot="5400000">
            <a:off x="6864412" y="3472598"/>
            <a:ext cx="6492240" cy="64008"/>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hasCustomPrompt="1"/>
          </p:nvPr>
        </p:nvSpPr>
        <p:spPr>
          <a:xfrm>
            <a:off x="608012" y="277813"/>
            <a:ext cx="9144001" cy="5898573"/>
          </a:xfrm>
        </p:spPr>
        <p:txBody>
          <a:bodyPr vert="eaVert"/>
          <a:lstStyle>
            <a:lvl5pPr>
              <a:defRPr/>
            </a:lvl5pPr>
            <a:lvl6pPr marL="1261872" indent="0">
              <a:buNone/>
              <a:defRPr/>
            </a:lvl6pPr>
            <a:lvl7pPr>
              <a:defRPr/>
            </a:lvl7pPr>
            <a:lvl8pPr>
              <a:defRPr baseline="0"/>
            </a:lvl8pPr>
            <a:lvl9pPr>
              <a:defRPr baseline="0"/>
            </a:lvl9p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endParaRPr lang="en-US"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3/17/2019</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67" name="line" descr="Line graphic"/>
          <p:cNvGrpSpPr/>
          <p:nvPr/>
        </p:nvGrpSpPr>
        <p:grpSpPr bwMode="invGray">
          <a:xfrm>
            <a:off x="1522413" y="1514475"/>
            <a:ext cx="10569575"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idx="1"/>
          </p:nvPr>
        </p:nvSpPr>
        <p:spPr/>
        <p:txBody>
          <a:bodyPr/>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9AFE8FB1-0A7A-443E-AAF7-31D4FA1AA312}" type="datetimeFigureOut">
              <a:rPr lang="en-US"/>
              <a:t>3/17/2019</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Autofit/>
          </a:bodyPr>
          <a:lstStyle>
            <a:lvl1pPr algn="l">
              <a:defRPr sz="4400" b="0" cap="none" baseline="0"/>
            </a:lvl1pPr>
          </a:lstStyle>
          <a:p>
            <a:r>
              <a:rPr lang="en-US"/>
              <a:t>Click to edit Master title style</a:t>
            </a:r>
            <a:endParaRPr/>
          </a:p>
        </p:txBody>
      </p:sp>
      <p:grpSp>
        <p:nvGrpSpPr>
          <p:cNvPr id="255" name="line" descr="Line graphic"/>
          <p:cNvGrpSpPr/>
          <p:nvPr/>
        </p:nvGrpSpPr>
        <p:grpSpPr bwMode="invGray">
          <a:xfrm>
            <a:off x="1584896" y="4724400"/>
            <a:ext cx="8631936"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Text Placeholder 2"/>
          <p:cNvSpPr>
            <a:spLocks noGrp="1"/>
          </p:cNvSpPr>
          <p:nvPr>
            <p:ph type="body" idx="1"/>
          </p:nvPr>
        </p:nvSpPr>
        <p:spPr>
          <a:xfrm>
            <a:off x="1522413" y="5102525"/>
            <a:ext cx="9143999" cy="1069675"/>
          </a:xfrm>
        </p:spPr>
        <p:txBody>
          <a:bodyPr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3/17/2019</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58" name="line" descr="Line graphic"/>
          <p:cNvGrpSpPr/>
          <p:nvPr/>
        </p:nvGrpSpPr>
        <p:grpSpPr bwMode="invGray">
          <a:xfrm>
            <a:off x="1522413" y="1514475"/>
            <a:ext cx="10569575"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sz="half" idx="1"/>
          </p:nvPr>
        </p:nvSpPr>
        <p:spPr>
          <a:xfrm>
            <a:off x="1522413" y="1905000"/>
            <a:ext cx="4419599"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6815" y="1905000"/>
            <a:ext cx="4419598"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3/17/2019</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lvl1pPr>
              <a:defRPr/>
            </a:lvl1pPr>
          </a:lstStyle>
          <a:p>
            <a:r>
              <a:rPr lang="en-US"/>
              <a:t>Click to edit Master title style</a:t>
            </a:r>
            <a:endParaRPr/>
          </a:p>
        </p:txBody>
      </p:sp>
      <p:grpSp>
        <p:nvGrpSpPr>
          <p:cNvPr id="160" name="line" descr="Line graphic"/>
          <p:cNvGrpSpPr/>
          <p:nvPr/>
        </p:nvGrpSpPr>
        <p:grpSpPr bwMode="invGray">
          <a:xfrm>
            <a:off x="1522413" y="1514475"/>
            <a:ext cx="10569575"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Text Placeholder 2"/>
          <p:cNvSpPr>
            <a:spLocks noGrp="1"/>
          </p:cNvSpPr>
          <p:nvPr>
            <p:ph type="body" idx="1"/>
          </p:nvPr>
        </p:nvSpPr>
        <p:spPr>
          <a:xfrm>
            <a:off x="1522413"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3" y="2819399"/>
            <a:ext cx="4416552" cy="3352801"/>
          </a:xfrm>
        </p:spPr>
        <p:txBody>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0"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49860" y="2819399"/>
            <a:ext cx="4416552" cy="3352801"/>
          </a:xfrm>
        </p:spPr>
        <p:txBody>
          <a:bodyPr/>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9AFE8FB1-0A7A-443E-AAF7-31D4FA1AA312}" type="datetimeFigureOut">
              <a:rPr lang="en-US"/>
              <a:t>3/17/2019</a:t>
            </a:fld>
            <a:endParaRPr/>
          </a:p>
        </p:txBody>
      </p:sp>
      <p:sp>
        <p:nvSpPr>
          <p:cNvPr id="9" name="Slide Number Placeholder 8"/>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156" name="line" descr="Line graphic"/>
          <p:cNvGrpSpPr/>
          <p:nvPr/>
        </p:nvGrpSpPr>
        <p:grpSpPr bwMode="invGray">
          <a:xfrm>
            <a:off x="1522413" y="1514475"/>
            <a:ext cx="10569575"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9AFE8FB1-0A7A-443E-AAF7-31D4FA1AA312}" type="datetimeFigureOut">
              <a:rPr lang="en-US"/>
              <a:t>3/17/2019</a:t>
            </a:fld>
            <a:endParaRPr/>
          </a:p>
        </p:txBody>
      </p:sp>
      <p:sp>
        <p:nvSpPr>
          <p:cNvPr id="5" name="Slide Number Placeholder 4"/>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9AFE8FB1-0A7A-443E-AAF7-31D4FA1AA312}" type="datetimeFigureOut">
              <a:rPr lang="en-US"/>
              <a:t>3/17/2019</a:t>
            </a:fld>
            <a:endParaRPr/>
          </a:p>
        </p:txBody>
      </p:sp>
      <p:sp>
        <p:nvSpPr>
          <p:cNvPr id="4" name="Slide Number Placeholder 3"/>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4" name="Text Placeholder 3"/>
          <p:cNvSpPr>
            <a:spLocks noGrp="1"/>
          </p:cNvSpPr>
          <p:nvPr>
            <p:ph type="body" sz="half" idx="2"/>
          </p:nvPr>
        </p:nvSpPr>
        <p:spPr>
          <a:xfrm>
            <a:off x="1522413" y="3429000"/>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710022" y="1905000"/>
            <a:ext cx="5669280" cy="4038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grpSp>
        <p:nvGrpSpPr>
          <p:cNvPr id="615" name="frame" descr="Box graphic"/>
          <p:cNvGrpSpPr/>
          <p:nvPr/>
        </p:nvGrpSpPr>
        <p:grpSpPr bwMode="invGray">
          <a:xfrm>
            <a:off x="4417839" y="1630821"/>
            <a:ext cx="6291028"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3/17/2019</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745838" y="1884311"/>
            <a:ext cx="5669280" cy="4041648"/>
          </a:xfrm>
          <a:solidFill>
            <a:schemeClr val="bg1"/>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grpSp>
        <p:nvGrpSpPr>
          <p:cNvPr id="614" name="frame" descr="Box graphic"/>
          <p:cNvGrpSpPr/>
          <p:nvPr/>
        </p:nvGrpSpPr>
        <p:grpSpPr bwMode="invGray">
          <a:xfrm flipH="1">
            <a:off x="1447500" y="1630821"/>
            <a:ext cx="6291028"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4" name="Text Placeholder 3"/>
          <p:cNvSpPr>
            <a:spLocks noGrp="1"/>
          </p:cNvSpPr>
          <p:nvPr>
            <p:ph type="body" sz="half" idx="2"/>
          </p:nvPr>
        </p:nvSpPr>
        <p:spPr>
          <a:xfrm>
            <a:off x="7905959" y="3411748"/>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3/17/2019</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9AFE8FB1-0A7A-443E-AAF7-31D4FA1AA312}" type="datetimeFigureOut">
              <a:rPr lang="en-US" smtClean="0"/>
              <a:pPr/>
              <a:t>3/17/2019</a:t>
            </a:fld>
            <a:endParaRPr lang="en-US" dirty="0"/>
          </a:p>
        </p:txBody>
      </p:sp>
      <p:sp>
        <p:nvSpPr>
          <p:cNvPr id="6" name="Slide Number Placehold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25BA54BD-C84D-46CE-8B72-31BFB26ABA43}" type="slidenum">
              <a:rPr lang="en-US" smtClean="0"/>
              <a:pPr/>
              <a:t>‹#›</a:t>
            </a:fld>
            <a:endParaRPr lang="en-US"/>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3852" y="1844824"/>
            <a:ext cx="9144000" cy="2667000"/>
          </a:xfrm>
        </p:spPr>
        <p:txBody>
          <a:bodyPr/>
          <a:lstStyle/>
          <a:p>
            <a:r>
              <a:rPr lang="en-US" sz="4800" dirty="0">
                <a:latin typeface="Algerian" panose="04020705040A02060702" pitchFamily="82" charset="0"/>
              </a:rPr>
              <a:t>		</a:t>
            </a:r>
            <a:br>
              <a:rPr lang="en-US" sz="4800" dirty="0">
                <a:latin typeface="Algerian" panose="04020705040A02060702" pitchFamily="82" charset="0"/>
              </a:rPr>
            </a:br>
            <a:r>
              <a:rPr lang="en-US" sz="4800" dirty="0">
                <a:latin typeface="Algerian" panose="04020705040A02060702" pitchFamily="82" charset="0"/>
              </a:rPr>
              <a:t>				Educare</a:t>
            </a:r>
          </a:p>
        </p:txBody>
      </p:sp>
      <p:sp>
        <p:nvSpPr>
          <p:cNvPr id="3" name="Subtitle 2"/>
          <p:cNvSpPr>
            <a:spLocks noGrp="1"/>
          </p:cNvSpPr>
          <p:nvPr>
            <p:ph type="body" idx="1"/>
          </p:nvPr>
        </p:nvSpPr>
        <p:spPr/>
        <p:txBody>
          <a:bodyPr>
            <a:normAutofit/>
          </a:bodyPr>
          <a:lstStyle/>
          <a:p>
            <a:r>
              <a:rPr lang="en-US" dirty="0"/>
              <a:t>.</a:t>
            </a:r>
          </a:p>
          <a:p>
            <a:endParaRPr lang="en-US" dirty="0"/>
          </a:p>
        </p:txBody>
      </p:sp>
      <p:pic>
        <p:nvPicPr>
          <p:cNvPr id="6" name="Picture 5">
            <a:extLst>
              <a:ext uri="{FF2B5EF4-FFF2-40B4-BE49-F238E27FC236}">
                <a16:creationId xmlns:a16="http://schemas.microsoft.com/office/drawing/2014/main" id="{F5F8444F-1DD3-48F0-852E-3ECAE766B44E}"/>
              </a:ext>
            </a:extLst>
          </p:cNvPr>
          <p:cNvPicPr>
            <a:picLocks noChangeAspect="1"/>
          </p:cNvPicPr>
          <p:nvPr/>
        </p:nvPicPr>
        <p:blipFill>
          <a:blip r:embed="rId2"/>
          <a:stretch>
            <a:fillRect/>
          </a:stretch>
        </p:blipFill>
        <p:spPr>
          <a:xfrm>
            <a:off x="5374332" y="2184919"/>
            <a:ext cx="1440160" cy="1585631"/>
          </a:xfrm>
          <a:prstGeom prst="rect">
            <a:avLst/>
          </a:prstGeom>
        </p:spPr>
      </p:pic>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8983CE2-6AE5-4B53-8710-6BB1BB9023E3}"/>
              </a:ext>
            </a:extLst>
          </p:cNvPr>
          <p:cNvSpPr>
            <a:spLocks noGrp="1"/>
          </p:cNvSpPr>
          <p:nvPr>
            <p:ph type="title"/>
          </p:nvPr>
        </p:nvSpPr>
        <p:spPr>
          <a:xfrm>
            <a:off x="1522414" y="833734"/>
            <a:ext cx="9143998" cy="461666"/>
          </a:xfrm>
        </p:spPr>
        <p:txBody>
          <a:bodyPr>
            <a:normAutofit fontScale="90000"/>
          </a:bodyPr>
          <a:lstStyle/>
          <a:p>
            <a:r>
              <a:rPr lang="en-IN" dirty="0"/>
              <a:t>SIGNIIFICANCE OF PROJECT:-</a:t>
            </a:r>
          </a:p>
        </p:txBody>
      </p:sp>
      <p:sp>
        <p:nvSpPr>
          <p:cNvPr id="6" name="Content Placeholder 5">
            <a:extLst>
              <a:ext uri="{FF2B5EF4-FFF2-40B4-BE49-F238E27FC236}">
                <a16:creationId xmlns:a16="http://schemas.microsoft.com/office/drawing/2014/main" id="{8118670F-1B2F-4B54-B903-192DDB55687D}"/>
              </a:ext>
            </a:extLst>
          </p:cNvPr>
          <p:cNvSpPr>
            <a:spLocks noGrp="1"/>
          </p:cNvSpPr>
          <p:nvPr>
            <p:ph idx="1"/>
          </p:nvPr>
        </p:nvSpPr>
        <p:spPr/>
        <p:txBody>
          <a:bodyPr>
            <a:normAutofit/>
          </a:bodyPr>
          <a:lstStyle/>
          <a:p>
            <a:pPr marL="342900" indent="-342900">
              <a:buFont typeface="Wingdings" panose="05000000000000000000" pitchFamily="2" charset="2"/>
              <a:buChar char="v"/>
            </a:pPr>
            <a:r>
              <a:rPr lang="en-IN" sz="2000" dirty="0"/>
              <a:t>It is an Online discussion forum where the teachers and the students can interact with each other  and can clear all the doubts .If required then students can also avail the notes from the lecturers.</a:t>
            </a:r>
          </a:p>
          <a:p>
            <a:pPr marL="342900" indent="-342900">
              <a:buFont typeface="Wingdings" panose="05000000000000000000" pitchFamily="2" charset="2"/>
              <a:buChar char="v"/>
            </a:pPr>
            <a:r>
              <a:rPr lang="en-IN" sz="2000" dirty="0"/>
              <a:t>Here students can also create a crew for more information and for better interaction between themselves.</a:t>
            </a:r>
          </a:p>
          <a:p>
            <a:pPr marL="342900" indent="-342900">
              <a:buFont typeface="Wingdings" panose="05000000000000000000" pitchFamily="2" charset="2"/>
              <a:buChar char="v"/>
            </a:pPr>
            <a:r>
              <a:rPr lang="en-IN" sz="2000" dirty="0"/>
              <a:t>Here the students can also give their views or response to the question raised by any other student, and also they can interact with teachers for their required answer , and another basic problem now a days maximum students are facing is that speaking English , here there is an platform that the students will be provided with a calling service ,and their identity will be confidential while calling.</a:t>
            </a:r>
          </a:p>
          <a:p>
            <a:pPr marL="342900" indent="-342900">
              <a:buFont typeface="Wingdings" panose="05000000000000000000" pitchFamily="2" charset="2"/>
              <a:buChar char="v"/>
            </a:pPr>
            <a:r>
              <a:rPr lang="en-US" sz="2000" dirty="0"/>
              <a:t>The login participants may  apply and enhance their programming skills . It will also make them appreciated the importance  of the system more .</a:t>
            </a:r>
          </a:p>
          <a:p>
            <a:pPr marL="342900" indent="-342900">
              <a:buFont typeface="Wingdings" panose="05000000000000000000" pitchFamily="2" charset="2"/>
              <a:buChar char="v"/>
            </a:pPr>
            <a:endParaRPr lang="en-IN" sz="2000" dirty="0"/>
          </a:p>
        </p:txBody>
      </p:sp>
    </p:spTree>
    <p:extLst>
      <p:ext uri="{BB962C8B-B14F-4D97-AF65-F5344CB8AC3E}">
        <p14:creationId xmlns:p14="http://schemas.microsoft.com/office/powerpoint/2010/main" val="3528076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8B13144B-2333-4184-89F5-8076C6C5F210}"/>
              </a:ext>
            </a:extLst>
          </p:cNvPr>
          <p:cNvSpPr>
            <a:spLocks noGrp="1"/>
          </p:cNvSpPr>
          <p:nvPr>
            <p:ph idx="4294967295"/>
          </p:nvPr>
        </p:nvSpPr>
        <p:spPr>
          <a:xfrm>
            <a:off x="405780" y="548680"/>
            <a:ext cx="11017224" cy="5760640"/>
          </a:xfrm>
        </p:spPr>
        <p:txBody>
          <a:bodyPr/>
          <a:lstStyle/>
          <a:p>
            <a:pPr>
              <a:buFont typeface="Wingdings" panose="05000000000000000000" pitchFamily="2" charset="2"/>
              <a:buChar char="v"/>
            </a:pPr>
            <a:r>
              <a:rPr lang="en-IN" dirty="0"/>
              <a:t>Here this platform will provides the students to interact with the other students and the teachers without any hesitations and can ask for also notes and materials.</a:t>
            </a:r>
          </a:p>
          <a:p>
            <a:pPr>
              <a:buFont typeface="Wingdings" panose="05000000000000000000" pitchFamily="2" charset="2"/>
              <a:buChar char="v"/>
            </a:pPr>
            <a:r>
              <a:rPr lang="en-IN" dirty="0"/>
              <a:t>Here the  student participants can join the teacher’s crew, on which topic they are really interested  or  any answer what may be they are searching for   .</a:t>
            </a:r>
          </a:p>
          <a:p>
            <a:pPr>
              <a:buFont typeface="Wingdings" panose="05000000000000000000" pitchFamily="2" charset="2"/>
              <a:buChar char="v"/>
            </a:pPr>
            <a:r>
              <a:rPr lang="en-IN" dirty="0"/>
              <a:t>Here also they are provided with the voice calling features which can improve the speaking capacity of the students and also their confidence level..</a:t>
            </a:r>
          </a:p>
          <a:p>
            <a:pPr>
              <a:buFont typeface="Wingdings" panose="05000000000000000000" pitchFamily="2" charset="2"/>
              <a:buChar char="v"/>
            </a:pPr>
            <a:r>
              <a:rPr lang="en-IN" dirty="0"/>
              <a:t>Here the process:</a:t>
            </a:r>
          </a:p>
          <a:p>
            <a:pPr lvl="3">
              <a:buFont typeface="Wingdings" panose="05000000000000000000" pitchFamily="2" charset="2"/>
              <a:buChar char="Ø"/>
            </a:pPr>
            <a:r>
              <a:rPr lang="en-IN" dirty="0"/>
              <a:t>The user will give a nickname of them and the nickname will be show and their actual id will be  kept as private and they will press the call button and then at that time who is  online randomly the call will connect anyone of them.</a:t>
            </a:r>
          </a:p>
          <a:p>
            <a:pPr lvl="3">
              <a:buFont typeface="Wingdings" panose="05000000000000000000" pitchFamily="2" charset="2"/>
              <a:buChar char="Ø"/>
            </a:pPr>
            <a:r>
              <a:rPr lang="en-IN" dirty="0"/>
              <a:t>The receiver may be a student or may be a teacher they can interact with each  other and their identity will  kept confidential.</a:t>
            </a:r>
          </a:p>
          <a:p>
            <a:pPr lvl="3">
              <a:buFont typeface="Wingdings" panose="05000000000000000000" pitchFamily="2" charset="2"/>
              <a:buChar char="Ø"/>
            </a:pPr>
            <a:r>
              <a:rPr lang="en-IN" dirty="0"/>
              <a:t>And in this way the confidence level </a:t>
            </a:r>
            <a:r>
              <a:rPr lang="en-IN"/>
              <a:t>will increase</a:t>
            </a:r>
            <a:r>
              <a:rPr lang="en-IN" dirty="0"/>
              <a:t>.</a:t>
            </a:r>
          </a:p>
          <a:p>
            <a:pPr lvl="3">
              <a:buFont typeface="Wingdings" panose="05000000000000000000" pitchFamily="2" charset="2"/>
              <a:buChar char="Ø"/>
            </a:pPr>
            <a:r>
              <a:rPr lang="en-IN" dirty="0"/>
              <a:t>This features  is also avail  for asking question when the receiver permit him/her, in this way also their communication skill will be better and also they can get their required result.</a:t>
            </a:r>
          </a:p>
        </p:txBody>
      </p:sp>
    </p:spTree>
    <p:extLst>
      <p:ext uri="{BB962C8B-B14F-4D97-AF65-F5344CB8AC3E}">
        <p14:creationId xmlns:p14="http://schemas.microsoft.com/office/powerpoint/2010/main" val="1989555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11932D5-6DB3-4B51-A058-D32B3F4BD79E}"/>
              </a:ext>
            </a:extLst>
          </p:cNvPr>
          <p:cNvSpPr>
            <a:spLocks noGrp="1"/>
          </p:cNvSpPr>
          <p:nvPr>
            <p:ph idx="4294967295"/>
          </p:nvPr>
        </p:nvSpPr>
        <p:spPr>
          <a:xfrm>
            <a:off x="621804" y="620688"/>
            <a:ext cx="10945216" cy="5760640"/>
          </a:xfrm>
        </p:spPr>
        <p:txBody>
          <a:bodyPr/>
          <a:lstStyle/>
          <a:p>
            <a:pPr>
              <a:buFont typeface="Wingdings" panose="05000000000000000000" pitchFamily="2" charset="2"/>
              <a:buChar char="v"/>
            </a:pPr>
            <a:r>
              <a:rPr lang="en-IN" dirty="0"/>
              <a:t>  </a:t>
            </a:r>
          </a:p>
        </p:txBody>
      </p:sp>
      <p:pic>
        <p:nvPicPr>
          <p:cNvPr id="6" name="Picture 5">
            <a:extLst>
              <a:ext uri="{FF2B5EF4-FFF2-40B4-BE49-F238E27FC236}">
                <a16:creationId xmlns:a16="http://schemas.microsoft.com/office/drawing/2014/main" id="{811DA63B-C686-49C0-A1EE-B8A77C0FD3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912" y="412750"/>
            <a:ext cx="10795000" cy="6032500"/>
          </a:xfrm>
          <a:prstGeom prst="rect">
            <a:avLst/>
          </a:prstGeom>
        </p:spPr>
      </p:pic>
    </p:spTree>
    <p:extLst>
      <p:ext uri="{BB962C8B-B14F-4D97-AF65-F5344CB8AC3E}">
        <p14:creationId xmlns:p14="http://schemas.microsoft.com/office/powerpoint/2010/main" val="3847750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b="1" dirty="0">
                <a:latin typeface="Bell MT" panose="02020503060305020303" pitchFamily="18" charset="0"/>
              </a:rPr>
              <a:t>Project context</a:t>
            </a:r>
            <a:r>
              <a:rPr lang="en-US" dirty="0"/>
              <a:t>:-</a:t>
            </a:r>
          </a:p>
        </p:txBody>
      </p:sp>
      <p:sp>
        <p:nvSpPr>
          <p:cNvPr id="14" name="Content Placeholder 13"/>
          <p:cNvSpPr>
            <a:spLocks noGrp="1"/>
          </p:cNvSpPr>
          <p:nvPr>
            <p:ph idx="1"/>
          </p:nvPr>
        </p:nvSpPr>
        <p:spPr>
          <a:xfrm>
            <a:off x="1522414" y="1700808"/>
            <a:ext cx="10297144" cy="4680520"/>
          </a:xfrm>
        </p:spPr>
        <p:txBody>
          <a:bodyPr>
            <a:normAutofit/>
          </a:bodyPr>
          <a:lstStyle/>
          <a:p>
            <a:r>
              <a:rPr lang="en-US" sz="2800" dirty="0"/>
              <a:t>Effective student and teacher interaction.</a:t>
            </a:r>
          </a:p>
          <a:p>
            <a:r>
              <a:rPr lang="en-US" sz="2800" dirty="0"/>
              <a:t>Here students can also create a crew for more information and for better interaction between themselves</a:t>
            </a:r>
          </a:p>
          <a:p>
            <a:r>
              <a:rPr lang="en-US" sz="2800" dirty="0"/>
              <a:t>Can give views or response to the question raised by any other student and also teachers.</a:t>
            </a:r>
          </a:p>
          <a:p>
            <a:r>
              <a:rPr lang="en-US" sz="2800" dirty="0"/>
              <a:t>Can hire tutor in less price.</a:t>
            </a:r>
          </a:p>
        </p:txBody>
      </p:sp>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9A0EE076-6E45-469F-A9DC-0F6B46339B9C}"/>
              </a:ext>
            </a:extLst>
          </p:cNvPr>
          <p:cNvSpPr>
            <a:spLocks noGrp="1"/>
          </p:cNvSpPr>
          <p:nvPr>
            <p:ph type="title"/>
          </p:nvPr>
        </p:nvSpPr>
        <p:spPr/>
        <p:txBody>
          <a:bodyPr>
            <a:normAutofit/>
          </a:bodyPr>
          <a:lstStyle/>
          <a:p>
            <a:r>
              <a:rPr lang="en-IN" dirty="0">
                <a:latin typeface="Bell MT" panose="02020503060305020303" pitchFamily="18" charset="0"/>
              </a:rPr>
              <a:t>Project Context:-</a:t>
            </a:r>
          </a:p>
        </p:txBody>
      </p:sp>
      <p:sp>
        <p:nvSpPr>
          <p:cNvPr id="9" name="Content Placeholder 8">
            <a:extLst>
              <a:ext uri="{FF2B5EF4-FFF2-40B4-BE49-F238E27FC236}">
                <a16:creationId xmlns:a16="http://schemas.microsoft.com/office/drawing/2014/main" id="{2BD2E059-0DEB-4A13-AFC5-6BB738466716}"/>
              </a:ext>
            </a:extLst>
          </p:cNvPr>
          <p:cNvSpPr>
            <a:spLocks noGrp="1"/>
          </p:cNvSpPr>
          <p:nvPr>
            <p:ph idx="1"/>
          </p:nvPr>
        </p:nvSpPr>
        <p:spPr/>
        <p:txBody>
          <a:bodyPr>
            <a:normAutofit/>
          </a:bodyPr>
          <a:lstStyle/>
          <a:p>
            <a:r>
              <a:rPr lang="en-US" sz="2800" dirty="0"/>
              <a:t>Can get the materials and solution for free.</a:t>
            </a:r>
          </a:p>
          <a:p>
            <a:r>
              <a:rPr lang="en-US" sz="2800" dirty="0"/>
              <a:t>Enhancing the English speaking capacity by it’s  features.</a:t>
            </a:r>
          </a:p>
          <a:p>
            <a:r>
              <a:rPr lang="en-IN" sz="2800" dirty="0"/>
              <a:t> Broadcast the diff workshops and tech talks .</a:t>
            </a:r>
          </a:p>
        </p:txBody>
      </p:sp>
    </p:spTree>
    <p:extLst>
      <p:ext uri="{BB962C8B-B14F-4D97-AF65-F5344CB8AC3E}">
        <p14:creationId xmlns:p14="http://schemas.microsoft.com/office/powerpoint/2010/main" val="3965807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435C42-5078-4D3F-97C1-615766F11F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772" y="188640"/>
            <a:ext cx="5760640" cy="6440964"/>
          </a:xfrm>
          <a:prstGeom prst="rect">
            <a:avLst/>
          </a:prstGeom>
        </p:spPr>
      </p:pic>
      <p:sp>
        <p:nvSpPr>
          <p:cNvPr id="7" name="Arrow: Right 6">
            <a:extLst>
              <a:ext uri="{FF2B5EF4-FFF2-40B4-BE49-F238E27FC236}">
                <a16:creationId xmlns:a16="http://schemas.microsoft.com/office/drawing/2014/main" id="{9EEB69F6-2EE1-4487-A2B3-44F1D76FBFC9}"/>
              </a:ext>
            </a:extLst>
          </p:cNvPr>
          <p:cNvSpPr/>
          <p:nvPr/>
        </p:nvSpPr>
        <p:spPr>
          <a:xfrm>
            <a:off x="6180315" y="3176972"/>
            <a:ext cx="576064" cy="504056"/>
          </a:xfrm>
          <a:prstGeom prst="rightArrow">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D80EE928-9CC7-45CC-9E2A-C0F4DBFEDD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2282" y="148883"/>
            <a:ext cx="4945920" cy="6440963"/>
          </a:xfrm>
          <a:prstGeom prst="rect">
            <a:avLst/>
          </a:prstGeom>
        </p:spPr>
      </p:pic>
    </p:spTree>
    <p:extLst>
      <p:ext uri="{BB962C8B-B14F-4D97-AF65-F5344CB8AC3E}">
        <p14:creationId xmlns:p14="http://schemas.microsoft.com/office/powerpoint/2010/main" val="3501144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38DB10D-B7D0-41A1-B811-6562A994CB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516" y="188640"/>
            <a:ext cx="11745791" cy="6480720"/>
          </a:xfrm>
          <a:prstGeom prst="rect">
            <a:avLst/>
          </a:prstGeom>
        </p:spPr>
      </p:pic>
    </p:spTree>
    <p:extLst>
      <p:ext uri="{BB962C8B-B14F-4D97-AF65-F5344CB8AC3E}">
        <p14:creationId xmlns:p14="http://schemas.microsoft.com/office/powerpoint/2010/main" val="22373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F3212A-0538-4D62-882E-AE8C0BF3B7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773" y="332656"/>
            <a:ext cx="11449272" cy="6264696"/>
          </a:xfrm>
          <a:prstGeom prst="rect">
            <a:avLst/>
          </a:prstGeom>
        </p:spPr>
      </p:pic>
    </p:spTree>
    <p:extLst>
      <p:ext uri="{BB962C8B-B14F-4D97-AF65-F5344CB8AC3E}">
        <p14:creationId xmlns:p14="http://schemas.microsoft.com/office/powerpoint/2010/main" val="407992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A934ED-4A1C-4A67-A0DD-0EEAE08FF9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853" y="238247"/>
            <a:ext cx="11053117" cy="6359105"/>
          </a:xfrm>
          <a:prstGeom prst="rect">
            <a:avLst/>
          </a:prstGeom>
        </p:spPr>
      </p:pic>
    </p:spTree>
    <p:extLst>
      <p:ext uri="{BB962C8B-B14F-4D97-AF65-F5344CB8AC3E}">
        <p14:creationId xmlns:p14="http://schemas.microsoft.com/office/powerpoint/2010/main" val="1513298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CD803C-3EB9-4CAB-A271-D44BA13227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781" y="260648"/>
            <a:ext cx="11305256" cy="6264696"/>
          </a:xfrm>
          <a:prstGeom prst="rect">
            <a:avLst/>
          </a:prstGeom>
        </p:spPr>
      </p:pic>
    </p:spTree>
    <p:extLst>
      <p:ext uri="{BB962C8B-B14F-4D97-AF65-F5344CB8AC3E}">
        <p14:creationId xmlns:p14="http://schemas.microsoft.com/office/powerpoint/2010/main" val="2671236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CA3B14A-4F73-46E2-A001-3C4CF75AE3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796" y="404664"/>
            <a:ext cx="11161240" cy="6084755"/>
          </a:xfrm>
          <a:prstGeom prst="rect">
            <a:avLst/>
          </a:prstGeom>
        </p:spPr>
      </p:pic>
    </p:spTree>
    <p:extLst>
      <p:ext uri="{BB962C8B-B14F-4D97-AF65-F5344CB8AC3E}">
        <p14:creationId xmlns:p14="http://schemas.microsoft.com/office/powerpoint/2010/main" val="3170804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alkboard 16x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TF00001018.potx" id="{D19C2884-2C55-4C1A-A5C2-5D03FF1F35A4}" vid="{5F7A9C6A-558C-4654-B762-2F22BC904FAE}"/>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Chalkboard education presentation (widescreen)</Template>
  <TotalTime>982</TotalTime>
  <Words>436</Words>
  <Application>Microsoft Office PowerPoint</Application>
  <PresentationFormat>Custom</PresentationFormat>
  <Paragraphs>25</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Algerian</vt:lpstr>
      <vt:lpstr>Arial</vt:lpstr>
      <vt:lpstr>Bell MT</vt:lpstr>
      <vt:lpstr>Consolas</vt:lpstr>
      <vt:lpstr>Corbel</vt:lpstr>
      <vt:lpstr>Wingdings</vt:lpstr>
      <vt:lpstr>Chalkboard 16x9</vt:lpstr>
      <vt:lpstr>       Educare</vt:lpstr>
      <vt:lpstr>Project context:-</vt:lpstr>
      <vt:lpstr>Project Context:-</vt:lpstr>
      <vt:lpstr>PowerPoint Presentation</vt:lpstr>
      <vt:lpstr>PowerPoint Presentation</vt:lpstr>
      <vt:lpstr>PowerPoint Presentation</vt:lpstr>
      <vt:lpstr>PowerPoint Presentation</vt:lpstr>
      <vt:lpstr>PowerPoint Presentation</vt:lpstr>
      <vt:lpstr>PowerPoint Presentation</vt:lpstr>
      <vt:lpstr>SIGNIIFICANCE OF PROJECT:-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Educare</dc:title>
  <dc:creator>Satyajit Das</dc:creator>
  <cp:lastModifiedBy>Satyajit Das</cp:lastModifiedBy>
  <cp:revision>7</cp:revision>
  <dcterms:created xsi:type="dcterms:W3CDTF">2019-03-16T06:55:48Z</dcterms:created>
  <dcterms:modified xsi:type="dcterms:W3CDTF">2019-03-17T04:11:12Z</dcterms:modified>
</cp:coreProperties>
</file>

<file path=docProps/thumbnail.jpeg>
</file>